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8B2295-D0AF-472A-8D10-3D04C309F6EC}" type="datetimeFigureOut">
              <a:rPr lang="hr-HR" smtClean="0"/>
              <a:t>20.11.2017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5F4BF5-DDF3-421A-BCB1-8B1C454EDF7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B2295-D0AF-472A-8D10-3D04C309F6EC}" type="datetimeFigureOut">
              <a:rPr lang="hr-HR" smtClean="0"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F4BF5-DDF3-421A-BCB1-8B1C454EDF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28B2295-D0AF-472A-8D10-3D04C309F6EC}" type="datetimeFigureOut">
              <a:rPr lang="hr-HR" smtClean="0"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5F4BF5-DDF3-421A-BCB1-8B1C454EDF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B2295-D0AF-472A-8D10-3D04C309F6EC}" type="datetimeFigureOut">
              <a:rPr lang="hr-HR" smtClean="0"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F4BF5-DDF3-421A-BCB1-8B1C454EDF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8B2295-D0AF-472A-8D10-3D04C309F6EC}" type="datetimeFigureOut">
              <a:rPr lang="hr-HR" smtClean="0"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45F4BF5-DDF3-421A-BCB1-8B1C454EDF7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B2295-D0AF-472A-8D10-3D04C309F6EC}" type="datetimeFigureOut">
              <a:rPr lang="hr-HR" smtClean="0"/>
              <a:t>20.11.2017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F4BF5-DDF3-421A-BCB1-8B1C454EDF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B2295-D0AF-472A-8D10-3D04C309F6EC}" type="datetimeFigureOut">
              <a:rPr lang="hr-HR" smtClean="0"/>
              <a:t>20.11.2017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F4BF5-DDF3-421A-BCB1-8B1C454EDF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B2295-D0AF-472A-8D10-3D04C309F6EC}" type="datetimeFigureOut">
              <a:rPr lang="hr-HR" smtClean="0"/>
              <a:t>20.11.2017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F4BF5-DDF3-421A-BCB1-8B1C454EDF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8B2295-D0AF-472A-8D10-3D04C309F6EC}" type="datetimeFigureOut">
              <a:rPr lang="hr-HR" smtClean="0"/>
              <a:t>20.11.2017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F4BF5-DDF3-421A-BCB1-8B1C454EDF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B2295-D0AF-472A-8D10-3D04C309F6EC}" type="datetimeFigureOut">
              <a:rPr lang="hr-HR" smtClean="0"/>
              <a:t>20.11.2017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F4BF5-DDF3-421A-BCB1-8B1C454EDF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B2295-D0AF-472A-8D10-3D04C309F6EC}" type="datetimeFigureOut">
              <a:rPr lang="hr-HR" smtClean="0"/>
              <a:t>20.11.2017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F4BF5-DDF3-421A-BCB1-8B1C454EDF7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28B2295-D0AF-472A-8D10-3D04C309F6EC}" type="datetimeFigureOut">
              <a:rPr lang="hr-HR" smtClean="0"/>
              <a:t>20.11.2017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5F4BF5-DDF3-421A-BCB1-8B1C454EDF7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DAN TOLERANCIJE -16. STUDENOG</a:t>
            </a:r>
            <a:endParaRPr lang="hr-HR" dirty="0"/>
          </a:p>
        </p:txBody>
      </p:sp>
      <p:pic>
        <p:nvPicPr>
          <p:cNvPr id="1026" name="Picture 2" descr="D:\SVI PODATCI NE BRISATI!!!\Pictures\DAN TOLERANCIJE 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6480720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pPr algn="ctr">
              <a:buNone/>
            </a:pPr>
            <a:r>
              <a:rPr lang="hr-HR" dirty="0" smtClean="0"/>
              <a:t>  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TOLERANCIJA ZNAČI UVAŽAVANJE TUĐIH STAVOVA, IDEJA, NAČINA SVAKODNEVNOG ŽIVOTA I OSVIJEŠTENOSTI O RAZLIČITOSTIMA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TOLERANCIJA PREMA VJERI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SVI SMO ISTI BEZ OBZIRA KOJE SMO  VJERE</a:t>
            </a:r>
          </a:p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>
              <a:buNone/>
            </a:pPr>
            <a:endParaRPr lang="hr-HR" dirty="0"/>
          </a:p>
        </p:txBody>
      </p:sp>
      <p:pic>
        <p:nvPicPr>
          <p:cNvPr id="6" name="Picture 5" descr="VJE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284984"/>
            <a:ext cx="3960440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TOLERANCIJA  MEĐU UČENICIMA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>
              <a:buNone/>
            </a:pPr>
            <a:r>
              <a:rPr lang="hr-HR" dirty="0" smtClean="0"/>
              <a:t> 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PRIHVAĆANJE MANA, VRLINA I MIŠLJENJA</a:t>
            </a:r>
          </a:p>
          <a:p>
            <a:endParaRPr lang="hr-HR" dirty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RAZ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356992"/>
            <a:ext cx="4457700" cy="2952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TOLERANCIJA PREMA LJUDIMA S POSEBNIM POTREBAMA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algn="ct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PRUŽIMO  RUKU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POSEBNE 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636912"/>
            <a:ext cx="2390775" cy="1914525"/>
          </a:xfrm>
          <a:prstGeom prst="rect">
            <a:avLst/>
          </a:prstGeom>
        </p:spPr>
      </p:pic>
      <p:pic>
        <p:nvPicPr>
          <p:cNvPr id="5" name="Picture 4" descr="POSEBNE POTREB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869160"/>
            <a:ext cx="2876550" cy="1590675"/>
          </a:xfrm>
          <a:prstGeom prst="rect">
            <a:avLst/>
          </a:prstGeom>
        </p:spPr>
      </p:pic>
      <p:pic>
        <p:nvPicPr>
          <p:cNvPr id="6" name="Picture 5" descr="POSEBNE POITREBE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4797152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TOLERANCIJA PREMA LJUDIMA SLABIJEG IMOVINSKOG STANJA</a:t>
            </a:r>
            <a:endParaRPr lang="hr-HR" dirty="0"/>
          </a:p>
        </p:txBody>
      </p:sp>
      <p:pic>
        <p:nvPicPr>
          <p:cNvPr id="6" name="Content Placeholder 5" descr="siromašni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780928"/>
            <a:ext cx="6048672" cy="352839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TOLERANCIJA PREMA ŽIVOTINJAMA</a:t>
            </a:r>
            <a:endParaRPr lang="hr-HR" dirty="0"/>
          </a:p>
        </p:txBody>
      </p:sp>
      <p:pic>
        <p:nvPicPr>
          <p:cNvPr id="4" name="Picture 3" descr="ŽIVOTINJE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924944"/>
            <a:ext cx="3257550" cy="2696319"/>
          </a:xfrm>
          <a:prstGeom prst="rect">
            <a:avLst/>
          </a:prstGeom>
        </p:spPr>
      </p:pic>
      <p:pic>
        <p:nvPicPr>
          <p:cNvPr id="5" name="Picture 4" descr="ŽIVOTINJ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429000"/>
            <a:ext cx="2376264" cy="21526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TOLERANCIJA PREMA STARIJIMA</a:t>
            </a:r>
            <a:endParaRPr lang="hr-HR" dirty="0"/>
          </a:p>
        </p:txBody>
      </p:sp>
      <p:pic>
        <p:nvPicPr>
          <p:cNvPr id="7" name="Content Placeholder 6" descr="STARI I NEMOĆN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276872"/>
            <a:ext cx="2466975" cy="1847850"/>
          </a:xfrm>
        </p:spPr>
      </p:pic>
      <p:pic>
        <p:nvPicPr>
          <p:cNvPr id="8" name="Picture 7" descr="STA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933056"/>
            <a:ext cx="2838450" cy="16097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hr-HR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4000" dirty="0" smtClean="0">
                <a:latin typeface="Arial" pitchFamily="34" charset="0"/>
                <a:cs typeface="Arial" pitchFamily="34" charset="0"/>
              </a:rPr>
              <a:t>HVALA NA </a:t>
            </a:r>
            <a:r>
              <a:rPr lang="hr-HR" sz="4000" dirty="0" smtClean="0">
                <a:latin typeface="Arial" pitchFamily="34" charset="0"/>
                <a:cs typeface="Arial" pitchFamily="34" charset="0"/>
              </a:rPr>
              <a:t>PAŽNJI</a:t>
            </a:r>
          </a:p>
          <a:p>
            <a:pPr algn="ctr">
              <a:buNone/>
            </a:pPr>
            <a:endParaRPr lang="hr-HR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4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160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600" dirty="0">
                <a:latin typeface="Arial" pitchFamily="34" charset="0"/>
                <a:cs typeface="Arial" pitchFamily="34" charset="0"/>
              </a:rPr>
              <a:t>Izradili:</a:t>
            </a:r>
          </a:p>
          <a:p>
            <a:pPr algn="ctr">
              <a:buNone/>
            </a:pPr>
            <a:r>
              <a:rPr lang="hr-HR" sz="1600" dirty="0">
                <a:latin typeface="Arial" pitchFamily="34" charset="0"/>
                <a:cs typeface="Arial" pitchFamily="34" charset="0"/>
              </a:rPr>
              <a:t>Mara </a:t>
            </a:r>
            <a:r>
              <a:rPr lang="hr-HR" sz="1600" dirty="0" err="1">
                <a:latin typeface="Arial" pitchFamily="34" charset="0"/>
                <a:cs typeface="Arial" pitchFamily="34" charset="0"/>
              </a:rPr>
              <a:t>Machiedo</a:t>
            </a:r>
            <a:endParaRPr lang="hr-HR" sz="16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1600" dirty="0">
                <a:latin typeface="Arial" pitchFamily="34" charset="0"/>
                <a:cs typeface="Arial" pitchFamily="34" charset="0"/>
              </a:rPr>
              <a:t>Pero </a:t>
            </a:r>
            <a:r>
              <a:rPr lang="hr-HR" sz="1600" dirty="0" err="1">
                <a:latin typeface="Arial" pitchFamily="34" charset="0"/>
                <a:cs typeface="Arial" pitchFamily="34" charset="0"/>
              </a:rPr>
              <a:t>Perak</a:t>
            </a:r>
            <a:endParaRPr lang="hr-HR" sz="16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1600" dirty="0" err="1">
                <a:latin typeface="Arial" pitchFamily="34" charset="0"/>
                <a:cs typeface="Arial" pitchFamily="34" charset="0"/>
              </a:rPr>
              <a:t>Đivo</a:t>
            </a:r>
            <a:r>
              <a:rPr lang="hr-H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600" dirty="0" err="1">
                <a:latin typeface="Arial" pitchFamily="34" charset="0"/>
                <a:cs typeface="Arial" pitchFamily="34" charset="0"/>
              </a:rPr>
              <a:t>Ćumo</a:t>
            </a:r>
            <a:endParaRPr lang="hr-HR" sz="16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1000" dirty="0">
                <a:latin typeface="Arial" pitchFamily="34" charset="0"/>
                <a:cs typeface="Arial" pitchFamily="34" charset="0"/>
              </a:rPr>
              <a:t>Mentorica: Anamarija </a:t>
            </a:r>
            <a:r>
              <a:rPr lang="hr-HR" sz="1000" dirty="0" err="1">
                <a:latin typeface="Arial" pitchFamily="34" charset="0"/>
                <a:cs typeface="Arial" pitchFamily="34" charset="0"/>
              </a:rPr>
              <a:t>Didović</a:t>
            </a:r>
            <a:r>
              <a:rPr lang="hr-HR" sz="1000" dirty="0">
                <a:latin typeface="Arial" pitchFamily="34" charset="0"/>
                <a:cs typeface="Arial" pitchFamily="34" charset="0"/>
              </a:rPr>
              <a:t> Batinić</a:t>
            </a:r>
          </a:p>
          <a:p>
            <a:pPr algn="ctr">
              <a:buNone/>
            </a:pPr>
            <a:endParaRPr lang="hr-HR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</TotalTime>
  <Words>80</Words>
  <Application>Microsoft Office PowerPoint</Application>
  <PresentationFormat>Prikaz na zaslonu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Opulent</vt:lpstr>
      <vt:lpstr>DAN TOLERANCIJE -16. STUDENOG</vt:lpstr>
      <vt:lpstr>PowerPointova prezentacija</vt:lpstr>
      <vt:lpstr>TOLERANCIJA PREMA VJERI </vt:lpstr>
      <vt:lpstr>TOLERANCIJA  MEĐU UČENICIMA </vt:lpstr>
      <vt:lpstr>TOLERANCIJA PREMA LJUDIMA S POSEBNIM POTREBAMA</vt:lpstr>
      <vt:lpstr>TOLERANCIJA PREMA LJUDIMA SLABIJEG IMOVINSKOG STANJA</vt:lpstr>
      <vt:lpstr>TOLERANCIJA PREMA ŽIVOTINJAMA</vt:lpstr>
      <vt:lpstr>TOLERANCIJA PREMA STARIJIMA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TOLERANCIJE</dc:title>
  <dc:creator>Korisnik</dc:creator>
  <cp:lastModifiedBy>KORISNIK</cp:lastModifiedBy>
  <cp:revision>10</cp:revision>
  <dcterms:created xsi:type="dcterms:W3CDTF">2017-11-11T14:56:16Z</dcterms:created>
  <dcterms:modified xsi:type="dcterms:W3CDTF">2017-11-20T14:43:47Z</dcterms:modified>
</cp:coreProperties>
</file>