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47ACF2-61B4-4B1F-B596-B3A75111F9D5}" type="datetimeFigureOut">
              <a:rPr lang="sr-Latn-CS" smtClean="0"/>
              <a:pPr/>
              <a:t>20.11.2017</a:t>
            </a:fld>
            <a:endParaRPr lang="hr-HR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5AD568-59CC-4A2F-8914-0C9BE270EA4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Međunarodni dan tolerancije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Obilježava se 16. studenog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Više o nastanku međunarodnog dana tolerancije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UNESCO je 1995. </a:t>
            </a:r>
            <a:r>
              <a:rPr lang="hr-HR" smtClean="0"/>
              <a:t>godine proglasio </a:t>
            </a:r>
            <a:r>
              <a:rPr lang="hr-HR" dirty="0" smtClean="0"/>
              <a:t>MEĐUNARODNI DAN  TOLERANCIJE.</a:t>
            </a:r>
          </a:p>
          <a:p>
            <a:r>
              <a:rPr lang="hr-HR" dirty="0" smtClean="0"/>
              <a:t>Proglašenjem Međunarodnog dana tolerancije UNESCO je skrenuo pažnju na DISKRIMINACIJU (rasnu,spolnu...).</a:t>
            </a:r>
            <a:endParaRPr lang="hr-HR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Što je tolerancija 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Tolerancija je </a:t>
            </a:r>
            <a:r>
              <a:rPr lang="hr-HR" dirty="0" smtClean="0"/>
              <a:t>poštovanje, </a:t>
            </a:r>
            <a:r>
              <a:rPr lang="hr-HR" dirty="0" smtClean="0"/>
              <a:t>prihvaćanje i uvažavanje bogatstva različitosti u našim svjetskim kulturama.</a:t>
            </a:r>
            <a:endParaRPr lang="hr-HR" dirty="0"/>
          </a:p>
        </p:txBody>
      </p:sp>
      <p:pic>
        <p:nvPicPr>
          <p:cNvPr id="4" name="Picture 3" descr="tolernc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038" y="3114013"/>
            <a:ext cx="5772256" cy="3243274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4357694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Tolerancija podrazumijeva volju i sposobnost prihvatiti i dopustiti </a:t>
            </a:r>
            <a:r>
              <a:rPr lang="hr-HR" sz="3600" dirty="0" smtClean="0"/>
              <a:t>različitost, bilo </a:t>
            </a:r>
            <a:r>
              <a:rPr lang="hr-HR" sz="3600" dirty="0" smtClean="0"/>
              <a:t>da se radi o </a:t>
            </a:r>
            <a:r>
              <a:rPr lang="hr-HR" sz="3600" dirty="0" smtClean="0"/>
              <a:t>vjerskim, rasnim </a:t>
            </a:r>
            <a:r>
              <a:rPr lang="hr-HR" sz="3600" dirty="0" smtClean="0"/>
              <a:t>ili spolnim razlikama.</a:t>
            </a:r>
            <a:endParaRPr lang="hr-HR" sz="3600" dirty="0"/>
          </a:p>
        </p:txBody>
      </p:sp>
      <p:pic>
        <p:nvPicPr>
          <p:cNvPr id="4" name="Content Placeholder 3" descr="tolerancija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571480"/>
            <a:ext cx="3785361" cy="2912954"/>
          </a:xfrm>
        </p:spPr>
      </p:pic>
      <p:pic>
        <p:nvPicPr>
          <p:cNvPr id="5" name="Picture 4" descr="tlerancija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1071546"/>
            <a:ext cx="3872848" cy="206216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je nasilje ?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Nasilje je kada netko povrijedi nečije tijelo ili osjećaje.</a:t>
            </a:r>
          </a:p>
          <a:p>
            <a:r>
              <a:rPr lang="hr-HR" dirty="0" smtClean="0"/>
              <a:t>Nasilje se može dogoditi svakome </a:t>
            </a:r>
            <a:r>
              <a:rPr lang="hr-HR" dirty="0" smtClean="0"/>
              <a:t>- djeci, ali </a:t>
            </a:r>
            <a:r>
              <a:rPr lang="hr-HR" dirty="0" smtClean="0"/>
              <a:t>i odraslima.</a:t>
            </a:r>
            <a:endParaRPr lang="hr-HR" dirty="0"/>
          </a:p>
        </p:txBody>
      </p:sp>
      <p:pic>
        <p:nvPicPr>
          <p:cNvPr id="4" name="Picture 3" descr="buing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3643314"/>
            <a:ext cx="4606649" cy="250031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Vršnjačko nasilje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- Vršnjačko </a:t>
            </a:r>
            <a:r>
              <a:rPr lang="hr-HR" dirty="0" smtClean="0"/>
              <a:t>nasilje je kada djeca nad drugom djecom vrše  nasilje.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smtClean="0"/>
              <a:t>- Posljedice </a:t>
            </a:r>
            <a:r>
              <a:rPr lang="hr-HR" dirty="0" smtClean="0"/>
              <a:t>vršnjačkog nasilja su </a:t>
            </a:r>
            <a:r>
              <a:rPr lang="hr-HR" dirty="0" smtClean="0"/>
              <a:t>te </a:t>
            </a:r>
            <a:r>
              <a:rPr lang="hr-HR" dirty="0" smtClean="0"/>
              <a:t>da </a:t>
            </a:r>
            <a:r>
              <a:rPr lang="hr-HR" dirty="0" smtClean="0"/>
              <a:t>su djeca izložena </a:t>
            </a:r>
            <a:r>
              <a:rPr lang="hr-HR" dirty="0" smtClean="0"/>
              <a:t>nasilju često </a:t>
            </a:r>
            <a:r>
              <a:rPr lang="hr-HR" dirty="0" smtClean="0"/>
              <a:t>fizički </a:t>
            </a:r>
            <a:r>
              <a:rPr lang="hr-HR" dirty="0" smtClean="0"/>
              <a:t>povrijeđena</a:t>
            </a:r>
            <a:r>
              <a:rPr lang="hr-HR" dirty="0" smtClean="0"/>
              <a:t>, postaju </a:t>
            </a:r>
            <a:r>
              <a:rPr lang="hr-HR" dirty="0" smtClean="0"/>
              <a:t>plašljiva</a:t>
            </a:r>
            <a:r>
              <a:rPr lang="hr-HR" dirty="0" smtClean="0"/>
              <a:t>, ne </a:t>
            </a:r>
            <a:r>
              <a:rPr lang="hr-HR" dirty="0" smtClean="0"/>
              <a:t>ide im se u školu</a:t>
            </a:r>
            <a:r>
              <a:rPr lang="hr-HR" dirty="0" smtClean="0"/>
              <a:t>, slabije </a:t>
            </a:r>
            <a:r>
              <a:rPr lang="hr-HR" dirty="0" smtClean="0"/>
              <a:t>uče</a:t>
            </a:r>
            <a:r>
              <a:rPr lang="hr-HR" dirty="0" smtClean="0"/>
              <a:t>, tužna </a:t>
            </a:r>
            <a:r>
              <a:rPr lang="hr-HR" dirty="0" smtClean="0"/>
              <a:t>su</a:t>
            </a:r>
            <a:r>
              <a:rPr lang="hr-HR" dirty="0" smtClean="0"/>
              <a:t>, nisu </a:t>
            </a:r>
            <a:r>
              <a:rPr lang="hr-HR" dirty="0" smtClean="0"/>
              <a:t>raspoložena za </a:t>
            </a:r>
            <a:r>
              <a:rPr lang="hr-HR" dirty="0" smtClean="0"/>
              <a:t>druženje, a </a:t>
            </a:r>
            <a:r>
              <a:rPr lang="hr-HR" dirty="0" smtClean="0"/>
              <a:t>ponekad i ona postaju nasilna.</a:t>
            </a:r>
            <a:endParaRPr lang="hr-HR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2000232" y="3786190"/>
            <a:ext cx="6389686" cy="1428760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STOP NASILJU !!!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buing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285860"/>
            <a:ext cx="3404789" cy="2114553"/>
          </a:xfrm>
        </p:spPr>
      </p:pic>
      <p:pic>
        <p:nvPicPr>
          <p:cNvPr id="5" name="Picture 4" descr="buing 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214422"/>
            <a:ext cx="3486155" cy="2072525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NAPRAVILE SU 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600" dirty="0" smtClean="0"/>
              <a:t>AMELA DELIĆ</a:t>
            </a:r>
          </a:p>
          <a:p>
            <a:r>
              <a:rPr lang="hr-HR" sz="1600" dirty="0" smtClean="0"/>
              <a:t>LAMIJA KUSTURICA</a:t>
            </a:r>
          </a:p>
          <a:p>
            <a:r>
              <a:rPr lang="hr-HR" sz="1600" dirty="0" smtClean="0"/>
              <a:t>LAMIJA </a:t>
            </a:r>
            <a:r>
              <a:rPr lang="hr-HR" sz="1600" dirty="0" smtClean="0"/>
              <a:t>LUNJIĆ</a:t>
            </a:r>
          </a:p>
          <a:p>
            <a:r>
              <a:rPr lang="hr-HR" sz="1600" dirty="0" smtClean="0"/>
              <a:t>Mentorica: Anamarija </a:t>
            </a:r>
            <a:r>
              <a:rPr lang="hr-HR" sz="1600" dirty="0" err="1" smtClean="0"/>
              <a:t>Didović</a:t>
            </a:r>
            <a:r>
              <a:rPr lang="hr-HR" sz="1600" dirty="0" smtClean="0"/>
              <a:t> Batinić</a:t>
            </a: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118</TotalTime>
  <Words>180</Words>
  <Application>Microsoft Office PowerPoint</Application>
  <PresentationFormat>Prikaz na zaslonu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Trek</vt:lpstr>
      <vt:lpstr>Međunarodni dan tolerancije</vt:lpstr>
      <vt:lpstr>Više o nastanku međunarodnog dana tolerancije</vt:lpstr>
      <vt:lpstr> Što je tolerancija ?</vt:lpstr>
      <vt:lpstr>Tolerancija podrazumijeva volju i sposobnost prihvatiti i dopustiti različitost, bilo da se radi o vjerskim, rasnim ili spolnim razlikama.</vt:lpstr>
      <vt:lpstr>Što je nasilje ? </vt:lpstr>
      <vt:lpstr>Vršnjačko nasilje </vt:lpstr>
      <vt:lpstr>STOP NASILJU !!!</vt:lpstr>
      <vt:lpstr>NAPRAVILE SU :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tolerancije</dc:title>
  <dc:creator>Use</dc:creator>
  <cp:lastModifiedBy>KORISNIK</cp:lastModifiedBy>
  <cp:revision>13</cp:revision>
  <dcterms:created xsi:type="dcterms:W3CDTF">2017-11-13T13:17:15Z</dcterms:created>
  <dcterms:modified xsi:type="dcterms:W3CDTF">2017-11-20T14:47:21Z</dcterms:modified>
</cp:coreProperties>
</file>