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3DCC91-70C8-43BA-AD34-F3C0FD78AF4F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3E54987-7B0E-4623-967B-94FCEE970EF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CC91-70C8-43BA-AD34-F3C0FD78AF4F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4987-7B0E-4623-967B-94FCEE970E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CC91-70C8-43BA-AD34-F3C0FD78AF4F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4987-7B0E-4623-967B-94FCEE970E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3DCC91-70C8-43BA-AD34-F3C0FD78AF4F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E54987-7B0E-4623-967B-94FCEE970EF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3DCC91-70C8-43BA-AD34-F3C0FD78AF4F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E54987-7B0E-4623-967B-94FCEE970EF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CC91-70C8-43BA-AD34-F3C0FD78AF4F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4987-7B0E-4623-967B-94FCEE970EF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CC91-70C8-43BA-AD34-F3C0FD78AF4F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4987-7B0E-4623-967B-94FCEE970EFB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3DCC91-70C8-43BA-AD34-F3C0FD78AF4F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E54987-7B0E-4623-967B-94FCEE970EF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CC91-70C8-43BA-AD34-F3C0FD78AF4F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4987-7B0E-4623-967B-94FCEE970E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3DCC91-70C8-43BA-AD34-F3C0FD78AF4F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E54987-7B0E-4623-967B-94FCEE970EFB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3DCC91-70C8-43BA-AD34-F3C0FD78AF4F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E54987-7B0E-4623-967B-94FCEE970EFB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3DCC91-70C8-43BA-AD34-F3C0FD78AF4F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E54987-7B0E-4623-967B-94FCEE970EF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Terenska nastava na rijeci  Ombli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Sudjelovali su učenici  trećih razreda OŠ Ivana Gundulića.</a:t>
            </a:r>
          </a:p>
          <a:p>
            <a:endParaRPr lang="hr-HR" dirty="0" smtClean="0"/>
          </a:p>
          <a:p>
            <a:r>
              <a:rPr lang="hr-HR" dirty="0" smtClean="0"/>
              <a:t>4.4.2011.</a:t>
            </a:r>
            <a:endParaRPr lang="hr-H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Stigli smo u Komolac.</a:t>
            </a:r>
            <a:endParaRPr lang="hr-HR" sz="3600" dirty="0"/>
          </a:p>
        </p:txBody>
      </p:sp>
      <p:pic>
        <p:nvPicPr>
          <p:cNvPr id="1026" name="Picture 2" descr="C:\Documents and Settings\Surf\Desktop\terenska\DSC00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85992"/>
            <a:ext cx="3000396" cy="38446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Uživamo u prirodi  pokraj izvora rijeke Omble.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C:\Documents and Settings\Surf\Desktop\terenska\DSC00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20795"/>
            <a:ext cx="7358114" cy="498003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Čudili smo se razrušenoj staroj tvornici tjestenine.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Documents and Settings\Surf\Desktop\terenska\DSC00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928802"/>
            <a:ext cx="4143404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Labudovi su se pred nama pravili važni.</a:t>
            </a:r>
            <a:endParaRPr lang="hr-HR" dirty="0"/>
          </a:p>
        </p:txBody>
      </p:sp>
      <p:pic>
        <p:nvPicPr>
          <p:cNvPr id="4098" name="Picture 2" descr="C:\Documents and Settings\Surf\Desktop\terenska\DSC003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3786214" cy="3629044"/>
          </a:xfrm>
          <a:prstGeom prst="rect">
            <a:avLst/>
          </a:prstGeom>
          <a:noFill/>
        </p:spPr>
      </p:pic>
      <p:pic>
        <p:nvPicPr>
          <p:cNvPr id="4099" name="Picture 3" descr="C:\Documents and Settings\Surf\Desktop\terenska\DSC003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341473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Uživali smo i u pačjem plesu.</a:t>
            </a:r>
            <a:endParaRPr lang="hr-HR" dirty="0"/>
          </a:p>
        </p:txBody>
      </p:sp>
      <p:pic>
        <p:nvPicPr>
          <p:cNvPr id="5122" name="Picture 2" descr="C:\Documents and Settings\Surf\Desktop\terenska\DSC003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3771920"/>
          </a:xfrm>
          <a:prstGeom prst="rect">
            <a:avLst/>
          </a:prstGeom>
          <a:noFill/>
        </p:spPr>
      </p:pic>
      <p:pic>
        <p:nvPicPr>
          <p:cNvPr id="5124" name="Picture 4" descr="C:\Documents and Settings\Surf\Desktop\terenska\DSC003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39147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crkvi Velike Gospe u Rožatu smo vidjeli prekrasan klaustar. </a:t>
            </a:r>
            <a:endParaRPr lang="hr-HR" dirty="0"/>
          </a:p>
        </p:txBody>
      </p:sp>
      <p:pic>
        <p:nvPicPr>
          <p:cNvPr id="7170" name="Picture 2" descr="C:\Documents and Settings\Surf\Desktop\terenska\DSC003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00200"/>
            <a:ext cx="3429000" cy="4572000"/>
          </a:xfrm>
          <a:prstGeom prst="rect">
            <a:avLst/>
          </a:prstGeom>
          <a:noFill/>
        </p:spPr>
      </p:pic>
      <p:pic>
        <p:nvPicPr>
          <p:cNvPr id="7171" name="Picture 3" descr="C:\Documents and Settings\Surf\Desktop\terenska\DSC003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1857364"/>
            <a:ext cx="3657600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Svi zajedno pišemo o svemu što smo vidjeli.</a:t>
            </a:r>
            <a:endParaRPr lang="hr-HR" dirty="0"/>
          </a:p>
        </p:txBody>
      </p:sp>
      <p:pic>
        <p:nvPicPr>
          <p:cNvPr id="8194" name="Picture 2" descr="C:\Documents and Settings\Surf\Desktop\terenska\DSC003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00200"/>
            <a:ext cx="5143536" cy="4873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 smtClean="0"/>
              <a:t>Napravili : Haris Grebović i Marko Raguž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</TotalTime>
  <Words>80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Terenska nastava na rijeci  Ombli</vt:lpstr>
      <vt:lpstr>Stigli smo u Komolac.</vt:lpstr>
      <vt:lpstr>Uživamo u prirodi  pokraj izvora rijeke Omble.</vt:lpstr>
      <vt:lpstr>Čudili smo se razrušenoj staroj tvornici tjestenine.</vt:lpstr>
      <vt:lpstr>Labudovi su se pred nama pravili važni.</vt:lpstr>
      <vt:lpstr>Uživali smo i u pačjem plesu.</vt:lpstr>
      <vt:lpstr>U crkvi Velike Gospe u Rožatu smo vidjeli prekrasan klaustar. </vt:lpstr>
      <vt:lpstr>Svi zajedno pišemo o svemu što smo vidjeli.</vt:lpstr>
      <vt:lpstr>kraj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 kraj rijeke Omble</dc:title>
  <dc:creator>Surf</dc:creator>
  <cp:lastModifiedBy>Surf</cp:lastModifiedBy>
  <cp:revision>6</cp:revision>
  <dcterms:created xsi:type="dcterms:W3CDTF">2011-04-06T07:41:51Z</dcterms:created>
  <dcterms:modified xsi:type="dcterms:W3CDTF">2011-04-06T08:35:36Z</dcterms:modified>
</cp:coreProperties>
</file>