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60"/>
  </p:normalViewPr>
  <p:slideViewPr>
    <p:cSldViewPr>
      <p:cViewPr varScale="1">
        <p:scale>
          <a:sx n="82" d="100"/>
          <a:sy n="82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4E56F-4AB2-4C4D-8C1B-B667AD14946B}" type="datetimeFigureOut">
              <a:rPr lang="hr-HR" smtClean="0"/>
              <a:pPr/>
              <a:t>31.3.2014.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FDAC-15DE-49F3-96E8-01AA16345BF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FDAC-15DE-49F3-96E8-01AA16345BF9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F60-6338-40C2-8831-C5748D7B9E3B}" type="datetimeFigureOut">
              <a:rPr lang="hr-HR" smtClean="0"/>
              <a:pPr/>
              <a:t>31.3.2014.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FD6C-A22F-45B4-A9B7-1751C4C9BD7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F60-6338-40C2-8831-C5748D7B9E3B}" type="datetimeFigureOut">
              <a:rPr lang="hr-HR" smtClean="0"/>
              <a:pPr/>
              <a:t>31.3.2014.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FD6C-A22F-45B4-A9B7-1751C4C9BD7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F60-6338-40C2-8831-C5748D7B9E3B}" type="datetimeFigureOut">
              <a:rPr lang="hr-HR" smtClean="0"/>
              <a:pPr/>
              <a:t>31.3.2014.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FD6C-A22F-45B4-A9B7-1751C4C9BD7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F60-6338-40C2-8831-C5748D7B9E3B}" type="datetimeFigureOut">
              <a:rPr lang="hr-HR" smtClean="0"/>
              <a:pPr/>
              <a:t>31.3.2014.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FD6C-A22F-45B4-A9B7-1751C4C9BD7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F60-6338-40C2-8831-C5748D7B9E3B}" type="datetimeFigureOut">
              <a:rPr lang="hr-HR" smtClean="0"/>
              <a:pPr/>
              <a:t>31.3.2014.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FD6C-A22F-45B4-A9B7-1751C4C9BD7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F60-6338-40C2-8831-C5748D7B9E3B}" type="datetimeFigureOut">
              <a:rPr lang="hr-HR" smtClean="0"/>
              <a:pPr/>
              <a:t>31.3.2014.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FD6C-A22F-45B4-A9B7-1751C4C9BD7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F60-6338-40C2-8831-C5748D7B9E3B}" type="datetimeFigureOut">
              <a:rPr lang="hr-HR" smtClean="0"/>
              <a:pPr/>
              <a:t>31.3.2014.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FD6C-A22F-45B4-A9B7-1751C4C9BD7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F60-6338-40C2-8831-C5748D7B9E3B}" type="datetimeFigureOut">
              <a:rPr lang="hr-HR" smtClean="0"/>
              <a:pPr/>
              <a:t>31.3.2014.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FD6C-A22F-45B4-A9B7-1751C4C9BD7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F60-6338-40C2-8831-C5748D7B9E3B}" type="datetimeFigureOut">
              <a:rPr lang="hr-HR" smtClean="0"/>
              <a:pPr/>
              <a:t>31.3.2014.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FD6C-A22F-45B4-A9B7-1751C4C9BD7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F60-6338-40C2-8831-C5748D7B9E3B}" type="datetimeFigureOut">
              <a:rPr lang="hr-HR" smtClean="0"/>
              <a:pPr/>
              <a:t>31.3.2014.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FD6C-A22F-45B4-A9B7-1751C4C9BD7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6F60-6338-40C2-8831-C5748D7B9E3B}" type="datetimeFigureOut">
              <a:rPr lang="hr-HR" smtClean="0"/>
              <a:pPr/>
              <a:t>31.3.2014.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3BFD6C-A22F-45B4-A9B7-1751C4C9BD7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BA6F60-6338-40C2-8831-C5748D7B9E3B}" type="datetimeFigureOut">
              <a:rPr lang="hr-HR" smtClean="0"/>
              <a:pPr/>
              <a:t>31.3.2014.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3BFD6C-A22F-45B4-A9B7-1751C4C9BD7E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VODA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POKUSI </a:t>
            </a:r>
            <a:r>
              <a:rPr lang="hr-HR" dirty="0" smtClean="0"/>
              <a:t>O </a:t>
            </a:r>
            <a:r>
              <a:rPr lang="hr-HR" dirty="0" smtClean="0"/>
              <a:t>VODI</a:t>
            </a:r>
          </a:p>
          <a:p>
            <a:r>
              <a:rPr lang="hr-HR" smtClean="0"/>
              <a:t>Učenici 4.a 2013./2014.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Voda i druge tekućine</a:t>
            </a:r>
            <a:endParaRPr lang="hr-HR" dirty="0"/>
          </a:p>
        </p:txBody>
      </p:sp>
      <p:pic>
        <p:nvPicPr>
          <p:cNvPr id="2050" name="Picture 2" descr="C:\Users\Škola\Desktop\zdenka\projekt\IMG_2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244843" cy="3183632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4788024" y="450912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Pomiješali smo vodu sa:</a:t>
            </a:r>
          </a:p>
          <a:p>
            <a:pPr>
              <a:buFontTx/>
              <a:buChar char="-"/>
            </a:pPr>
            <a:r>
              <a:rPr lang="hr-HR" sz="2400" dirty="0" smtClean="0"/>
              <a:t> tušem</a:t>
            </a:r>
          </a:p>
          <a:p>
            <a:pPr>
              <a:buFontTx/>
              <a:buChar char="-"/>
            </a:pPr>
            <a:r>
              <a:rPr lang="hr-HR" sz="2400" dirty="0" smtClean="0"/>
              <a:t> uljem</a:t>
            </a:r>
          </a:p>
          <a:p>
            <a:pPr>
              <a:buFontTx/>
              <a:buChar char="-"/>
            </a:pPr>
            <a:r>
              <a:rPr lang="hr-HR" sz="2400" dirty="0" smtClean="0"/>
              <a:t> octom</a:t>
            </a:r>
            <a:endParaRPr lang="hr-HR" sz="2400" dirty="0"/>
          </a:p>
        </p:txBody>
      </p:sp>
      <p:pic>
        <p:nvPicPr>
          <p:cNvPr id="2051" name="Picture 3" descr="C:\Users\Škola\Desktop\zdenka\projekt\IMG_2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3035830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384376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Zaključili smo da je voda : </a:t>
            </a:r>
            <a:br>
              <a:rPr lang="hr-HR" sz="3600" dirty="0" smtClean="0"/>
            </a:br>
            <a:r>
              <a:rPr lang="hr-HR" sz="3600" dirty="0" smtClean="0"/>
              <a:t>- dobila boju tuša</a:t>
            </a:r>
            <a:br>
              <a:rPr lang="hr-HR" sz="3600" dirty="0" smtClean="0"/>
            </a:br>
            <a:r>
              <a:rPr lang="hr-HR" sz="3600" dirty="0" smtClean="0"/>
              <a:t>-poprimila miris i boju octa</a:t>
            </a:r>
            <a:br>
              <a:rPr lang="hr-HR" sz="3600" dirty="0" smtClean="0"/>
            </a:br>
            <a:r>
              <a:rPr lang="hr-HR" sz="3600" dirty="0" smtClean="0"/>
              <a:t>-ostala odvojena od ulja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3074" name="Picture 2" descr="C:\Users\Škola\Desktop\zdenka\projekt\IMG_2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948947" cy="2961710"/>
          </a:xfrm>
          <a:prstGeom prst="rect">
            <a:avLst/>
          </a:prstGeom>
          <a:noFill/>
        </p:spPr>
      </p:pic>
      <p:pic>
        <p:nvPicPr>
          <p:cNvPr id="3075" name="Picture 3" descr="C:\Users\Škola\Desktop\zdenka\projekt\IMG_2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4475989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Voda ima svoju težinu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35480"/>
            <a:ext cx="3322712" cy="4389120"/>
          </a:xfrm>
        </p:spPr>
        <p:txBody>
          <a:bodyPr/>
          <a:lstStyle/>
          <a:p>
            <a:r>
              <a:rPr lang="hr-HR" dirty="0" smtClean="0"/>
              <a:t>Uzeli smo:</a:t>
            </a:r>
          </a:p>
          <a:p>
            <a:r>
              <a:rPr lang="hr-HR" dirty="0" smtClean="0"/>
              <a:t>vagu</a:t>
            </a:r>
          </a:p>
          <a:p>
            <a:r>
              <a:rPr lang="hr-HR" dirty="0" smtClean="0"/>
              <a:t>razne posude</a:t>
            </a:r>
          </a:p>
          <a:p>
            <a:r>
              <a:rPr lang="hr-HR" dirty="0" smtClean="0"/>
              <a:t>vodu</a:t>
            </a:r>
          </a:p>
          <a:p>
            <a:endParaRPr lang="hr-HR" dirty="0"/>
          </a:p>
        </p:txBody>
      </p:sp>
      <p:pic>
        <p:nvPicPr>
          <p:cNvPr id="1026" name="Picture 2" descr="C:\Users\Škola\Desktop\zdenka\projekt\IMG_2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3611893" cy="2708920"/>
          </a:xfrm>
          <a:prstGeom prst="rect">
            <a:avLst/>
          </a:prstGeom>
          <a:noFill/>
        </p:spPr>
      </p:pic>
      <p:pic>
        <p:nvPicPr>
          <p:cNvPr id="1027" name="Picture 3" descr="C:\Users\Škola\Desktop\zdenka\projekt\IMG_2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3888432" cy="2916324"/>
          </a:xfrm>
          <a:prstGeom prst="rect">
            <a:avLst/>
          </a:prstGeom>
          <a:noFill/>
        </p:spPr>
      </p:pic>
      <p:sp>
        <p:nvSpPr>
          <p:cNvPr id="6" name="Teardrop 5"/>
          <p:cNvSpPr/>
          <p:nvPr/>
        </p:nvSpPr>
        <p:spPr>
          <a:xfrm>
            <a:off x="4427984" y="5445224"/>
            <a:ext cx="3074640" cy="1080120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Zaključak:Voda ima težinu, ista količina vode isto teži.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Voda zauzima prostor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16832"/>
            <a:ext cx="3178696" cy="4407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1600" dirty="0" smtClean="0"/>
              <a:t>Uzeli smo:</a:t>
            </a:r>
          </a:p>
          <a:p>
            <a:pPr>
              <a:buNone/>
            </a:pPr>
            <a:r>
              <a:rPr lang="hr-HR" sz="1600" dirty="0" smtClean="0"/>
              <a:t>-vodu</a:t>
            </a:r>
          </a:p>
          <a:p>
            <a:pPr>
              <a:buNone/>
            </a:pPr>
            <a:r>
              <a:rPr lang="hr-HR" sz="1600" dirty="0" smtClean="0"/>
              <a:t>-razne posude</a:t>
            </a:r>
          </a:p>
          <a:p>
            <a:pPr>
              <a:buNone/>
            </a:pPr>
            <a:endParaRPr lang="hr-HR" sz="1600" dirty="0" smtClean="0"/>
          </a:p>
          <a:p>
            <a:pPr>
              <a:buNone/>
            </a:pPr>
            <a:r>
              <a:rPr lang="hr-HR" sz="1600" dirty="0" smtClean="0"/>
              <a:t>Zaključili smo:</a:t>
            </a:r>
          </a:p>
          <a:p>
            <a:pPr>
              <a:buNone/>
            </a:pPr>
            <a:r>
              <a:rPr lang="hr-HR" sz="1600" dirty="0" smtClean="0"/>
              <a:t>-tamo gdje je voda ne  može biti</a:t>
            </a:r>
          </a:p>
          <a:p>
            <a:pPr>
              <a:buNone/>
            </a:pPr>
            <a:r>
              <a:rPr lang="hr-HR" sz="1600" dirty="0" smtClean="0"/>
              <a:t>ništa drugo</a:t>
            </a:r>
          </a:p>
          <a:p>
            <a:pPr>
              <a:buNone/>
            </a:pPr>
            <a:r>
              <a:rPr lang="hr-HR" sz="1600" dirty="0" smtClean="0"/>
              <a:t>-kada uronimo nešto u vodu razina vode se poveća</a:t>
            </a:r>
          </a:p>
          <a:p>
            <a:pPr>
              <a:buNone/>
            </a:pPr>
            <a:endParaRPr lang="hr-HR" sz="1600" dirty="0" smtClean="0"/>
          </a:p>
          <a:p>
            <a:pPr>
              <a:buNone/>
            </a:pPr>
            <a:endParaRPr lang="hr-HR" sz="1600" dirty="0"/>
          </a:p>
        </p:txBody>
      </p:sp>
      <p:pic>
        <p:nvPicPr>
          <p:cNvPr id="2050" name="Picture 2" descr="C:\Users\Škola\Desktop\zdenka\projekt\IMG_2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16832"/>
            <a:ext cx="4475990" cy="3356992"/>
          </a:xfrm>
          <a:prstGeom prst="rect">
            <a:avLst/>
          </a:prstGeom>
          <a:noFill/>
        </p:spPr>
      </p:pic>
      <p:pic>
        <p:nvPicPr>
          <p:cNvPr id="2051" name="Picture 3" descr="C:\Users\Škola\Desktop\zdenka\projekt\IMG_2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2747797" cy="2060848"/>
          </a:xfrm>
          <a:prstGeom prst="rect">
            <a:avLst/>
          </a:prstGeom>
          <a:noFill/>
        </p:spPr>
      </p:pic>
      <p:pic>
        <p:nvPicPr>
          <p:cNvPr id="2052" name="Picture 4" descr="C:\Users\Škola\Desktop\zdenka\projekt\IMG_2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445224"/>
            <a:ext cx="1547664" cy="1160748"/>
          </a:xfrm>
          <a:prstGeom prst="rect">
            <a:avLst/>
          </a:prstGeom>
          <a:noFill/>
        </p:spPr>
      </p:pic>
      <p:pic>
        <p:nvPicPr>
          <p:cNvPr id="2053" name="Picture 5" descr="C:\Users\Škola\Desktop\zdenka\projekt\IMG_23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517232"/>
            <a:ext cx="1440160" cy="1080120"/>
          </a:xfrm>
          <a:prstGeom prst="rect">
            <a:avLst/>
          </a:prstGeom>
          <a:noFill/>
        </p:spPr>
      </p:pic>
      <p:sp>
        <p:nvSpPr>
          <p:cNvPr id="9" name="Strelica udesno 8"/>
          <p:cNvSpPr/>
          <p:nvPr/>
        </p:nvSpPr>
        <p:spPr>
          <a:xfrm>
            <a:off x="6372200" y="5877272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Vodu  nalazimo u različitim oblicima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Zaključili smo kako voda ima tri stanja:tekuće, kruto  i plinovito</a:t>
            </a:r>
            <a:endParaRPr lang="hr-HR" dirty="0"/>
          </a:p>
        </p:txBody>
      </p:sp>
      <p:pic>
        <p:nvPicPr>
          <p:cNvPr id="1027" name="Picture 3" descr="C:\Users\Škola\Desktop\zdenka\projekt\IMG_2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4964519" cy="3723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Prezentaciju izradili :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Profesorica: Zdenka Elakovic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Učenici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4.a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: Mak Meco</a:t>
            </a: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                      Ivan Capurso</a:t>
            </a:r>
          </a:p>
          <a:p>
            <a:pPr>
              <a:buNone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                       Anamarija Gašpar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Voda poprima oblik posude</a:t>
            </a:r>
            <a:endParaRPr lang="hr-HR" dirty="0"/>
          </a:p>
        </p:txBody>
      </p:sp>
      <p:pic>
        <p:nvPicPr>
          <p:cNvPr id="5" name="Content Placeholder 4" descr="IMG_22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Content Placeholder 5" descr="IMG_22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Voda  uvijek zadržava vodoravan položaj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Pribor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pic>
        <p:nvPicPr>
          <p:cNvPr id="7" name="Content Placeholder 6" descr="IMG_223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Content Placeholder 7" descr="IMG_223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G_2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645024"/>
            <a:ext cx="4032448" cy="2916323"/>
          </a:xfrm>
        </p:spPr>
      </p:pic>
      <p:pic>
        <p:nvPicPr>
          <p:cNvPr id="5" name="Picture 4" descr="IMG_2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17032"/>
            <a:ext cx="3816424" cy="2862318"/>
          </a:xfrm>
          <a:prstGeom prst="rect">
            <a:avLst/>
          </a:prstGeom>
        </p:spPr>
      </p:pic>
      <p:pic>
        <p:nvPicPr>
          <p:cNvPr id="6" name="Picture 5" descr="IMG_22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76672"/>
            <a:ext cx="3923928" cy="2942946"/>
          </a:xfrm>
          <a:prstGeom prst="rect">
            <a:avLst/>
          </a:prstGeom>
        </p:spPr>
      </p:pic>
      <p:pic>
        <p:nvPicPr>
          <p:cNvPr id="7" name="Picture 6" descr="IMG_22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76672"/>
            <a:ext cx="4032448" cy="294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Voda otapa neke tvari</a:t>
            </a:r>
            <a:endParaRPr lang="hr-HR" dirty="0"/>
          </a:p>
        </p:txBody>
      </p:sp>
      <p:pic>
        <p:nvPicPr>
          <p:cNvPr id="5" name="Content Placeholder 4" descr="IMG_22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Content Placeholder 5" descr="IMG_22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IMG_2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3960440" cy="2717541"/>
          </a:xfrm>
        </p:spPr>
      </p:pic>
      <p:pic>
        <p:nvPicPr>
          <p:cNvPr id="5" name="Picture 4" descr="IMG_2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4664"/>
            <a:ext cx="4320480" cy="2888940"/>
          </a:xfrm>
          <a:prstGeom prst="rect">
            <a:avLst/>
          </a:prstGeom>
        </p:spPr>
      </p:pic>
      <p:pic>
        <p:nvPicPr>
          <p:cNvPr id="6" name="Picture 5" descr="IMG_2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3429000"/>
            <a:ext cx="3924350" cy="3140968"/>
          </a:xfrm>
          <a:prstGeom prst="rect">
            <a:avLst/>
          </a:prstGeom>
        </p:spPr>
      </p:pic>
      <p:pic>
        <p:nvPicPr>
          <p:cNvPr id="7" name="Picture 6" descr="IMG_22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283968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Što pluta?     Što tone ?</a:t>
            </a:r>
            <a:endParaRPr lang="hr-HR" dirty="0"/>
          </a:p>
        </p:txBody>
      </p:sp>
      <p:pic>
        <p:nvPicPr>
          <p:cNvPr id="4" name="Content Placeholder 3" descr="IMG_22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572768" cy="2679576"/>
          </a:xfrm>
        </p:spPr>
      </p:pic>
      <p:pic>
        <p:nvPicPr>
          <p:cNvPr id="5" name="Picture 4" descr="IMG_2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00808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762872" cy="416507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Zaključili smo kako:</a:t>
            </a:r>
            <a:br>
              <a:rPr lang="hr-HR" dirty="0" smtClean="0"/>
            </a:br>
            <a:r>
              <a:rPr lang="hr-HR" dirty="0" smtClean="0"/>
              <a:t>-drvo pluta</a:t>
            </a:r>
            <a:br>
              <a:rPr lang="hr-HR" dirty="0" smtClean="0"/>
            </a:br>
            <a:r>
              <a:rPr lang="hr-HR" dirty="0" smtClean="0"/>
              <a:t>-metal i kamen tonu</a:t>
            </a:r>
            <a:br>
              <a:rPr lang="hr-HR" dirty="0" smtClean="0"/>
            </a:br>
            <a:r>
              <a:rPr lang="hr-HR" dirty="0" smtClean="0"/>
              <a:t>-papir tone nakon nekog vremena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Picture 6" descr="IMG_2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2564904"/>
            <a:ext cx="2809702" cy="2107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 li voda prozirna?</a:t>
            </a:r>
            <a:endParaRPr lang="hr-HR" dirty="0"/>
          </a:p>
        </p:txBody>
      </p:sp>
      <p:pic>
        <p:nvPicPr>
          <p:cNvPr id="1026" name="Picture 2" descr="C:\Users\Škola\Desktop\zdenka\projekt\IMG_2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4817324" cy="3906434"/>
          </a:xfrm>
          <a:prstGeom prst="rect">
            <a:avLst/>
          </a:prstGeom>
          <a:noFill/>
        </p:spPr>
      </p:pic>
      <p:pic>
        <p:nvPicPr>
          <p:cNvPr id="1027" name="Picture 3" descr="C:\Users\Škola\Desktop\zdenka\projekt\IMG_2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12776"/>
            <a:ext cx="2376264" cy="3213666"/>
          </a:xfrm>
          <a:prstGeom prst="rect">
            <a:avLst/>
          </a:prstGeom>
          <a:noFill/>
        </p:spPr>
      </p:pic>
      <p:sp>
        <p:nvSpPr>
          <p:cNvPr id="8" name="TekstniOkvir 7"/>
          <p:cNvSpPr txBox="1"/>
          <p:nvPr/>
        </p:nvSpPr>
        <p:spPr>
          <a:xfrm>
            <a:off x="5940152" y="486916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Kroz vodu vidimo čitati, a stvari koju su u njoj malo su povećane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</TotalTime>
  <Words>165</Words>
  <Application>Microsoft Office PowerPoint</Application>
  <PresentationFormat>Prikaz na zaslonu (4:3)</PresentationFormat>
  <Paragraphs>41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Flow</vt:lpstr>
      <vt:lpstr>VODA</vt:lpstr>
      <vt:lpstr>Voda poprima oblik posude</vt:lpstr>
      <vt:lpstr>Voda  uvijek zadržava vodoravan položaj</vt:lpstr>
      <vt:lpstr>Slajd 4</vt:lpstr>
      <vt:lpstr>Voda otapa neke tvari</vt:lpstr>
      <vt:lpstr>Slajd 6</vt:lpstr>
      <vt:lpstr>Što pluta?     Što tone ?</vt:lpstr>
      <vt:lpstr>Zaključili smo kako: -drvo pluta -metal i kamen tonu -papir tone nakon nekog vremena </vt:lpstr>
      <vt:lpstr>Je li voda prozirna?</vt:lpstr>
      <vt:lpstr>Voda i druge tekućine</vt:lpstr>
      <vt:lpstr>Zaključili smo da je voda :  - dobila boju tuša -poprimila miris i boju octa -ostala odvojena od ulja  </vt:lpstr>
      <vt:lpstr>Voda ima svoju težinu</vt:lpstr>
      <vt:lpstr>Voda zauzima prostor</vt:lpstr>
      <vt:lpstr>Vodu  nalazimo u različitim oblicima</vt:lpstr>
      <vt:lpstr>Slajd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</dc:title>
  <dc:creator>Makinja</dc:creator>
  <cp:lastModifiedBy>Škola</cp:lastModifiedBy>
  <cp:revision>29</cp:revision>
  <dcterms:created xsi:type="dcterms:W3CDTF">2013-12-08T08:47:07Z</dcterms:created>
  <dcterms:modified xsi:type="dcterms:W3CDTF">2014-03-31T09:22:16Z</dcterms:modified>
</cp:coreProperties>
</file>