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56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70" d="100"/>
          <a:sy n="70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18.5.2014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18.5.2014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18.5.2014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18.5.2014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18.5.2014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18.5.2014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18.5.2014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Sat Hrvatskog jezika, 5.a i 5.d razred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772400" cy="1470025"/>
          </a:xfrm>
        </p:spPr>
        <p:txBody>
          <a:bodyPr/>
          <a:lstStyle/>
          <a:p>
            <a:r>
              <a:rPr lang="hr-HR" dirty="0" smtClean="0"/>
              <a:t>Grad ptica u gradu ljudi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702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C:\Users\KORISNIK\Desktop\grad ptica u gradu ljudi\20140505_11222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4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8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 descr="C:\Users\KORISNIK\Desktop\grad ptica u gradu ljudi\20140509_09275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6593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871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42" name="Picture 2" descr="C:\Users\KORISNIK\Desktop\grad ptica u gradu ljudi\20140505_11224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642"/>
            <a:ext cx="8280920" cy="62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66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Radili: 5.a (Lara, Mateo, </a:t>
            </a:r>
            <a:r>
              <a:rPr lang="hr-HR" dirty="0" err="1" smtClean="0"/>
              <a:t>Adna</a:t>
            </a:r>
            <a:r>
              <a:rPr lang="hr-HR" dirty="0" smtClean="0"/>
              <a:t>, </a:t>
            </a:r>
            <a:r>
              <a:rPr lang="hr-HR" dirty="0" err="1" smtClean="0"/>
              <a:t>Andrea</a:t>
            </a:r>
            <a:r>
              <a:rPr lang="hr-HR" dirty="0" smtClean="0"/>
              <a:t>, Marjan)</a:t>
            </a:r>
          </a:p>
          <a:p>
            <a:r>
              <a:rPr lang="hr-HR" dirty="0" smtClean="0"/>
              <a:t>5.d (Ana, </a:t>
            </a:r>
            <a:r>
              <a:rPr lang="hr-HR" dirty="0" err="1" smtClean="0"/>
              <a:t>Ivia</a:t>
            </a:r>
            <a:r>
              <a:rPr lang="hr-HR" dirty="0" smtClean="0"/>
              <a:t>, Ivana, Petra)</a:t>
            </a:r>
          </a:p>
          <a:p>
            <a:r>
              <a:rPr lang="hr-HR" dirty="0" smtClean="0"/>
              <a:t>Mentorica: prof. Anamarija </a:t>
            </a:r>
            <a:r>
              <a:rPr lang="hr-HR" dirty="0" err="1" smtClean="0"/>
              <a:t>Didović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6175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424936" cy="5472608"/>
          </a:xfrm>
        </p:spPr>
        <p:txBody>
          <a:bodyPr/>
          <a:lstStyle/>
          <a:p>
            <a:pPr marL="457200" indent="-457200" algn="just">
              <a:buFontTx/>
              <a:buChar char="-"/>
            </a:pPr>
            <a:r>
              <a:rPr lang="hr-HR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Na satu Hrvatskog jezika gledali smo film Zlatka </a:t>
            </a:r>
            <a:r>
              <a:rPr lang="hr-HR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Sudovića</a:t>
            </a:r>
            <a:r>
              <a:rPr lang="hr-HR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hr-HR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Grad ptica u gradu ljudi</a:t>
            </a:r>
            <a:r>
              <a:rPr lang="hr-HR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r-HR" dirty="0" smtClean="0">
              <a:solidFill>
                <a:schemeClr val="tx1"/>
              </a:solidFill>
            </a:endParaRPr>
          </a:p>
          <a:p>
            <a:pPr algn="just"/>
            <a:endParaRPr lang="hr-HR" dirty="0">
              <a:solidFill>
                <a:schemeClr val="tx1"/>
              </a:solidFill>
            </a:endParaRPr>
          </a:p>
          <a:p>
            <a:pPr algn="just"/>
            <a:endParaRPr lang="hr-HR" dirty="0" smtClean="0">
              <a:solidFill>
                <a:schemeClr val="tx1"/>
              </a:solidFill>
            </a:endParaRPr>
          </a:p>
          <a:p>
            <a:pPr algn="just"/>
            <a:endParaRPr lang="hr-HR" dirty="0">
              <a:solidFill>
                <a:schemeClr val="tx1"/>
              </a:solidFill>
            </a:endParaRPr>
          </a:p>
          <a:p>
            <a:pPr algn="just"/>
            <a:endParaRPr lang="hr-HR" dirty="0" smtClean="0">
              <a:solidFill>
                <a:schemeClr val="tx1"/>
              </a:solidFill>
            </a:endParaRPr>
          </a:p>
          <a:p>
            <a:pPr algn="just"/>
            <a:endParaRPr lang="hr-HR" dirty="0">
              <a:solidFill>
                <a:schemeClr val="tx1"/>
              </a:solidFill>
            </a:endParaRPr>
          </a:p>
          <a:p>
            <a:pPr algn="just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504055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098" name="Picture 2" descr="C:\Users\KORISNIK\Desktop\grad ptica u gradu ljudi\20140430_120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7"/>
            <a:ext cx="6768752" cy="491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75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KORISNIK\Desktop\grad ptica u gradu ljudi\20140430_12074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5566771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ORISNIK\Desktop\grad ptica u gradu ljudi\20140430_120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185" y="476672"/>
            <a:ext cx="4070581" cy="30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-459432"/>
            <a:ext cx="8229600" cy="1656184"/>
          </a:xfrm>
        </p:spPr>
        <p:txBody>
          <a:bodyPr/>
          <a:lstStyle/>
          <a:p>
            <a:r>
              <a:rPr lang="hr-HR" dirty="0"/>
              <a:t>Zašto ptice odlaze iz </a:t>
            </a:r>
            <a:r>
              <a:rPr lang="hr-HR" dirty="0" smtClean="0"/>
              <a:t>gradova?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3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r>
              <a:rPr lang="hr-HR" dirty="0" smtClean="0"/>
              <a:t>Nakon </a:t>
            </a:r>
            <a:r>
              <a:rPr lang="hr-HR" dirty="0"/>
              <a:t>gledanja filma razgovarali smo i vodili raspravu na temu </a:t>
            </a:r>
            <a:r>
              <a:rPr lang="hr-HR" dirty="0" smtClean="0"/>
              <a:t>ptica, njihova </a:t>
            </a:r>
            <a:r>
              <a:rPr lang="hr-HR" dirty="0"/>
              <a:t>života u </a:t>
            </a:r>
            <a:r>
              <a:rPr lang="hr-HR" dirty="0" smtClean="0"/>
              <a:t>gradovima te o ljudima i njihovu odnosu prema prirodi i životinjama.</a:t>
            </a:r>
            <a:endParaRPr lang="hr-HR" dirty="0"/>
          </a:p>
          <a:p>
            <a:r>
              <a:rPr lang="hr-HR" dirty="0"/>
              <a:t>Film govori o odlasku ptica iz gradova budući je čovjekov okoliš postao jako </a:t>
            </a:r>
            <a:r>
              <a:rPr lang="hr-HR" dirty="0" smtClean="0"/>
              <a:t>zagađen ispušnim plinovima automobila, prekomjernim stvaranjem otpada, buke… </a:t>
            </a:r>
          </a:p>
          <a:p>
            <a:r>
              <a:rPr lang="hr-HR" dirty="0" smtClean="0"/>
              <a:t>Zavladala je nebriga za prirodu koja nas okružuje.</a:t>
            </a:r>
            <a:endParaRPr lang="hr-HR" dirty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246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Odlučili smo sva svoja razmišljanja i dojmove zajednički staviti na papir.</a:t>
            </a:r>
            <a:r>
              <a:rPr lang="hr-HR" sz="3200" dirty="0"/>
              <a:t/>
            </a:r>
            <a:br>
              <a:rPr lang="hr-HR" sz="3200" dirty="0"/>
            </a:b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-468560" y="332656"/>
            <a:ext cx="8229600" cy="4525963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</p:txBody>
      </p:sp>
      <p:pic>
        <p:nvPicPr>
          <p:cNvPr id="3075" name="Picture 3" descr="C:\Users\KORISNIK\Desktop\grad ptica u gradu ljudi\20140505_085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51" y="1628800"/>
            <a:ext cx="6752307" cy="506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45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hr-HR" dirty="0"/>
              <a:t>Gledajući film, prepoznali smo više od deset različitih vrsta ptica. </a:t>
            </a:r>
            <a:endParaRPr lang="hr-HR" dirty="0" smtClean="0"/>
          </a:p>
          <a:p>
            <a:r>
              <a:rPr lang="hr-HR" dirty="0" smtClean="0"/>
              <a:t>Prekrasno je hraniti golubove na </a:t>
            </a:r>
            <a:r>
              <a:rPr lang="hr-HR" dirty="0" err="1" smtClean="0"/>
              <a:t>Stradunu</a:t>
            </a:r>
            <a:r>
              <a:rPr lang="hr-HR" dirty="0" smtClean="0"/>
              <a:t>, slušati pjev slavuja, cvrkut lastavice koja gradi svoje ljubavno gnijezdo pod strehom našeg balkona …</a:t>
            </a:r>
            <a:endParaRPr lang="hr-HR" dirty="0"/>
          </a:p>
          <a:p>
            <a:r>
              <a:rPr lang="hr-HR" dirty="0"/>
              <a:t>Zapitali smo </a:t>
            </a:r>
            <a:r>
              <a:rPr lang="hr-HR" dirty="0" smtClean="0"/>
              <a:t>se </a:t>
            </a:r>
            <a:r>
              <a:rPr lang="hr-HR" dirty="0"/>
              <a:t>ako je već sedamdesetih godina kada je film </a:t>
            </a:r>
            <a:r>
              <a:rPr lang="hr-HR" dirty="0" smtClean="0"/>
              <a:t>sniman zagađenost imala tolike razmjere, </a:t>
            </a:r>
            <a:r>
              <a:rPr lang="hr-HR" dirty="0"/>
              <a:t>kakvo je tek </a:t>
            </a:r>
            <a:r>
              <a:rPr lang="hr-HR" dirty="0" smtClean="0"/>
              <a:t>stanje danas</a:t>
            </a:r>
            <a:r>
              <a:rPr lang="hr-HR" dirty="0"/>
              <a:t>, </a:t>
            </a:r>
            <a:r>
              <a:rPr lang="hr-HR" dirty="0" smtClean="0"/>
              <a:t>2014.godine i što svatko od nas može učiniti da se to promijeni. </a:t>
            </a:r>
          </a:p>
          <a:p>
            <a:r>
              <a:rPr lang="hr-HR" dirty="0" smtClean="0"/>
              <a:t>Odlučili smo čuvati prirodu i ptice.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461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3" name="Picture 3" descr="C:\Users\KORISNIK\Desktop\grad ptica u gradu ljudi\IMG_089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2" y="260648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/>
          </a:p>
        </p:txBody>
      </p:sp>
      <p:pic>
        <p:nvPicPr>
          <p:cNvPr id="5124" name="Picture 4" descr="C:\Users\KORISNIK\Desktop\grad ptica u gradu ljudi\IMG_0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81" y="245643"/>
            <a:ext cx="3944535" cy="295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ORISNIK\Desktop\grad ptica u gradu ljudi\20140505_085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153" y="3645024"/>
            <a:ext cx="3930763" cy="29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ORISNIK\Desktop\grad ptica u gradu ljudi\20140505_0852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924266" cy="29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94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C:\Users\KORISNIK\Desktop\grad ptica u gradu ljudi\20140505_0852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72" y="404664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ORISNIK\Desktop\grad ptica u gradu ljudi\IMG_08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919984" cy="29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ORISNIK\Desktop\grad ptica u gradu ljudi\20140505_085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7" y="3699941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KORISNIK\Desktop\grad ptica u gradu ljudi\20140505_0852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290" y="3699942"/>
            <a:ext cx="3888431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83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32656"/>
            <a:ext cx="3864564" cy="93610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Nastale su pjesme i plakati…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7170" name="Picture 2" descr="C:\Users\KORISNIK\Desktop\grad ptica u gradu ljudi\20140509_092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5519"/>
            <a:ext cx="547260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ORISNIK\Desktop\grad ptica u gradu ljudi\20140505_0851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5" y="2399863"/>
            <a:ext cx="2918666" cy="405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21880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Prilagođeno 1">
      <a:dk1>
        <a:srgbClr val="00B050"/>
      </a:dk1>
      <a:lt1>
        <a:sysClr val="window" lastClr="FFFFFF"/>
      </a:lt1>
      <a:dk2>
        <a:srgbClr val="B13F9A"/>
      </a:dk2>
      <a:lt2>
        <a:srgbClr val="F4E7ED"/>
      </a:lt2>
      <a:accent1>
        <a:srgbClr val="92D050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102</TotalTime>
  <Words>220</Words>
  <Application>Microsoft Office PowerPoint</Application>
  <PresentationFormat>Prikaz na zaslonu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Horizont</vt:lpstr>
      <vt:lpstr>Grad ptica u gradu ljudi</vt:lpstr>
      <vt:lpstr>PowerPointova prezentacija</vt:lpstr>
      <vt:lpstr>PowerPointova prezentacija</vt:lpstr>
      <vt:lpstr>Zašto ptice odlaze iz gradova?</vt:lpstr>
      <vt:lpstr>Odlučili smo sva svoja razmišljanja i dojmove zajednički staviti na papir. </vt:lpstr>
      <vt:lpstr>PowerPointova prezentacija</vt:lpstr>
      <vt:lpstr>PowerPointova prezentacija</vt:lpstr>
      <vt:lpstr>PowerPointova prezentacija</vt:lpstr>
      <vt:lpstr>Nastale su pjesme i plakati…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 ptica u gradu ljudi</dc:title>
  <dc:creator>Krunoslav</dc:creator>
  <cp:lastModifiedBy>KORISNIK</cp:lastModifiedBy>
  <cp:revision>11</cp:revision>
  <dcterms:created xsi:type="dcterms:W3CDTF">2014-05-18T17:27:20Z</dcterms:created>
  <dcterms:modified xsi:type="dcterms:W3CDTF">2014-05-18T19:22:11Z</dcterms:modified>
</cp:coreProperties>
</file>